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4BA6-A3BE-477C-BF13-57075323627C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D49A-51DC-4C8C-9F88-10E04983A65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4BA6-A3BE-477C-BF13-57075323627C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D49A-51DC-4C8C-9F88-10E04983A65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4BA6-A3BE-477C-BF13-57075323627C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D49A-51DC-4C8C-9F88-10E04983A65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4BA6-A3BE-477C-BF13-57075323627C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D49A-51DC-4C8C-9F88-10E04983A65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4BA6-A3BE-477C-BF13-57075323627C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D49A-51DC-4C8C-9F88-10E04983A65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4BA6-A3BE-477C-BF13-57075323627C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D49A-51DC-4C8C-9F88-10E04983A658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4BA6-A3BE-477C-BF13-57075323627C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D49A-51DC-4C8C-9F88-10E04983A65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4BA6-A3BE-477C-BF13-57075323627C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D49A-51DC-4C8C-9F88-10E04983A65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4BA6-A3BE-477C-BF13-57075323627C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D49A-51DC-4C8C-9F88-10E04983A65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4BA6-A3BE-477C-BF13-57075323627C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BDD49A-51DC-4C8C-9F88-10E04983A65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4BA6-A3BE-477C-BF13-57075323627C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D49A-51DC-4C8C-9F88-10E04983A65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E914BA6-A3BE-477C-BF13-57075323627C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9BDD49A-51DC-4C8C-9F88-10E04983A658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19 Noviembre-Día Mundial para la Prevención del Abuso contra los Niños ::  CI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628800"/>
            <a:ext cx="5688632" cy="4758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83568" y="548680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LICEO REPUBLICA DEL ECUADOR</a:t>
            </a:r>
          </a:p>
          <a:p>
            <a:r>
              <a:rPr lang="es-CL" sz="2400" b="1" dirty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CL" sz="2400" b="1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   CONVIVENCIA ESCOL.AR</a:t>
            </a:r>
            <a:endParaRPr lang="es-CL" sz="2400" b="1" dirty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6857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l abuso sexual es cuando un&#10;adulto o un niño mayor obliga al&#10;contacto sexual a un niño. El&#10;abusador puede usar fuerza&#10;fís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0688"/>
            <a:ext cx="6076950" cy="4562476"/>
          </a:xfrm>
          <a:prstGeom prst="rect">
            <a:avLst/>
          </a:prstGeom>
          <a:solidFill>
            <a:schemeClr val="bg2"/>
          </a:solidFill>
          <a:ln w="7620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249712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e consideran abusos sexuales:&#10;• Acariciar los genitales de un niño&#10;• Convencer a un niño que le acaricie los genitales&#10;•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836712"/>
            <a:ext cx="6076950" cy="4562476"/>
          </a:xfrm>
          <a:prstGeom prst="rect">
            <a:avLst/>
          </a:prstGeom>
          <a:noFill/>
          <a:ln w="5715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79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¿CÓMO SABRÉ SI&#10;ALGUIEN ESTÁ&#10;ABUSANDO&#10;SEXUALMENTE A MI&#10;NIÑO?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80728"/>
            <a:ext cx="6076950" cy="4562476"/>
          </a:xfrm>
          <a:prstGeom prst="rect">
            <a:avLst/>
          </a:prstGeom>
          <a:noFill/>
          <a:ln w="5715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3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ABLE con su niño sobre el abuso sexual. Si la escuela de su&#10;niño tiene un programa sobre el abuso sexual, hable sobre&#10;lo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28" y="0"/>
            <a:ext cx="5910612" cy="443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• La mayoría de casos de abuso sexual  son    cometidos      por personas  conocidas en quienes el niño(a)  confía más e i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40968"/>
            <a:ext cx="4824536" cy="3356992"/>
          </a:xfrm>
          <a:prstGeom prst="rect">
            <a:avLst/>
          </a:prstGeom>
          <a:noFill/>
          <a:ln w="5715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8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 8 AÑOS A 12 AÑOS:&#10;Recalque la seguridad personal y dé ejemplos de lugares&#10;con posibles peligros, tal como el salón de ju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80728"/>
            <a:ext cx="6076950" cy="4562476"/>
          </a:xfrm>
          <a:prstGeom prst="rect">
            <a:avLst/>
          </a:prstGeom>
          <a:noFill/>
          <a:ln w="5715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4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revencion de abuso sexual infant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0688"/>
            <a:ext cx="6076950" cy="4562476"/>
          </a:xfrm>
          <a:prstGeom prst="rect">
            <a:avLst/>
          </a:prstGeom>
          <a:noFill/>
          <a:ln w="5715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2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476375"/>
            <a:ext cx="6934200" cy="390525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99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</TotalTime>
  <Words>7</Words>
  <Application>Microsoft Office PowerPoint</Application>
  <PresentationFormat>Presentación en pantalla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Ángulos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2</cp:revision>
  <dcterms:created xsi:type="dcterms:W3CDTF">2020-11-16T15:20:13Z</dcterms:created>
  <dcterms:modified xsi:type="dcterms:W3CDTF">2020-11-16T15:42:10Z</dcterms:modified>
</cp:coreProperties>
</file>