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E15C-9669-41A1-B836-21192512FD72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9C08-A278-40C3-9594-66931BB958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146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E15C-9669-41A1-B836-21192512FD72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9C08-A278-40C3-9594-66931BB958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73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E15C-9669-41A1-B836-21192512FD72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9C08-A278-40C3-9594-66931BB958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562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56A5-6FE2-42F5-A00C-F588F8E90BE2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03-05-2020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3111-C2EC-4028-A353-DAF1A9E2116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82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56A5-6FE2-42F5-A00C-F588F8E90BE2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03-05-2020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3111-C2EC-4028-A353-DAF1A9E2116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41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56A5-6FE2-42F5-A00C-F588F8E90BE2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03-05-2020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3111-C2EC-4028-A353-DAF1A9E2116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8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56A5-6FE2-42F5-A00C-F588F8E90BE2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03-05-2020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3111-C2EC-4028-A353-DAF1A9E2116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8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56A5-6FE2-42F5-A00C-F588F8E90BE2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03-05-2020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3111-C2EC-4028-A353-DAF1A9E2116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08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56A5-6FE2-42F5-A00C-F588F8E90BE2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03-05-2020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3111-C2EC-4028-A353-DAF1A9E2116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77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56A5-6FE2-42F5-A00C-F588F8E90BE2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03-05-2020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3111-C2EC-4028-A353-DAF1A9E2116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72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56A5-6FE2-42F5-A00C-F588F8E90BE2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03-05-2020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3111-C2EC-4028-A353-DAF1A9E2116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7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E15C-9669-41A1-B836-21192512FD72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9C08-A278-40C3-9594-66931BB958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935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56A5-6FE2-42F5-A00C-F588F8E90BE2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03-05-2020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3111-C2EC-4028-A353-DAF1A9E2116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03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56A5-6FE2-42F5-A00C-F588F8E90BE2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03-05-2020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3111-C2EC-4028-A353-DAF1A9E2116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0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256A5-6FE2-42F5-A00C-F588F8E90BE2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03-05-2020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A3111-C2EC-4028-A353-DAF1A9E2116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95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E15C-9669-41A1-B836-21192512FD72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9C08-A278-40C3-9594-66931BB958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190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E15C-9669-41A1-B836-21192512FD72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9C08-A278-40C3-9594-66931BB958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216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E15C-9669-41A1-B836-21192512FD72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9C08-A278-40C3-9594-66931BB958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927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E15C-9669-41A1-B836-21192512FD72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9C08-A278-40C3-9594-66931BB958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505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E15C-9669-41A1-B836-21192512FD72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9C08-A278-40C3-9594-66931BB958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162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E15C-9669-41A1-B836-21192512FD72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9C08-A278-40C3-9594-66931BB958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920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E15C-9669-41A1-B836-21192512FD72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B9C08-A278-40C3-9594-66931BB958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615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9E15C-9669-41A1-B836-21192512FD72}" type="datetimeFigureOut">
              <a:rPr lang="es-CL" smtClean="0"/>
              <a:t>03-05-2020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B9C08-A278-40C3-9594-66931BB958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8667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256A5-6FE2-42F5-A00C-F588F8E90BE2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03-05-2020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A3111-C2EC-4028-A353-DAF1A9E2116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53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4608512" cy="83163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L" sz="1600" b="1" i="1" dirty="0">
                <a:solidFill>
                  <a:srgbClr val="FF0000"/>
                </a:solidFill>
              </a:rPr>
              <a:t>LICEO REPÚBLICA DEL ECUADOR</a:t>
            </a:r>
            <a:br>
              <a:rPr lang="es-CL" sz="1600" b="1" i="1" dirty="0">
                <a:solidFill>
                  <a:srgbClr val="FF0000"/>
                </a:solidFill>
              </a:rPr>
            </a:br>
            <a:r>
              <a:rPr lang="es-CL" sz="1600" b="1" i="1" dirty="0">
                <a:solidFill>
                  <a:srgbClr val="FF0000"/>
                </a:solidFill>
              </a:rPr>
              <a:t>TOMÉ</a:t>
            </a: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899592" y="6021288"/>
            <a:ext cx="4392488" cy="55492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CL" sz="2800" dirty="0">
                <a:solidFill>
                  <a:srgbClr val="002060"/>
                </a:solidFill>
              </a:rPr>
              <a:t>CONVIVENCIA ESCOLAR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156176" y="6021288"/>
            <a:ext cx="136815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prstClr val="black"/>
                </a:solidFill>
              </a:rPr>
              <a:t>MAYO 2020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52" y="287466"/>
            <a:ext cx="1581708" cy="158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Por qué el coronavirus nos parece incluso más peligroso de lo que es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377" y="2206886"/>
            <a:ext cx="4333875" cy="289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699792" y="2381533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latin typeface="Agency FB" pitchFamily="34" charset="0"/>
              </a:rPr>
              <a:t>PREGUNTAS    Y</a:t>
            </a:r>
            <a:r>
              <a:rPr lang="es-CL" sz="3200" dirty="0"/>
              <a:t>…………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572000" y="4318095"/>
            <a:ext cx="204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>
                <a:latin typeface="Agency FB" pitchFamily="34" charset="0"/>
              </a:rPr>
              <a:t>RESPUESTAS</a:t>
            </a:r>
          </a:p>
        </p:txBody>
      </p:sp>
    </p:spTree>
    <p:extLst>
      <p:ext uri="{BB962C8B-B14F-4D97-AF65-F5344CB8AC3E}">
        <p14:creationId xmlns:p14="http://schemas.microsoft.com/office/powerpoint/2010/main" val="108636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ᐈ Esperanza vector de stock, imágenes esperanza dibuj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120" y="1268760"/>
            <a:ext cx="428625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187624" y="620688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Mantén    la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259632" y="5278786"/>
            <a:ext cx="676875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3200" b="1" dirty="0">
                <a:solidFill>
                  <a:srgbClr val="FF0000"/>
                </a:solidFill>
                <a:latin typeface="Bodoni MT" pitchFamily="18" charset="0"/>
              </a:rPr>
              <a:t>PARA VOLVER A ENCONTRARNOS</a:t>
            </a:r>
          </a:p>
        </p:txBody>
      </p:sp>
    </p:spTree>
    <p:extLst>
      <p:ext uri="{BB962C8B-B14F-4D97-AF65-F5344CB8AC3E}">
        <p14:creationId xmlns:p14="http://schemas.microsoft.com/office/powerpoint/2010/main" val="310257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3" y="614025"/>
            <a:ext cx="5904657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sz="2400" b="1" i="1" dirty="0">
                <a:solidFill>
                  <a:srgbClr val="002060"/>
                </a:solidFill>
              </a:rPr>
              <a:t>¿Qué me va a pasar? ¿Cómo sabré si tengo el coronavirus?</a:t>
            </a:r>
          </a:p>
          <a:p>
            <a:r>
              <a:rPr lang="es-CL" dirty="0"/>
              <a:t> </a:t>
            </a:r>
          </a:p>
          <a:p>
            <a:r>
              <a:rPr lang="es-CL" b="1" i="1" dirty="0">
                <a:latin typeface="Bodoni MT" pitchFamily="18" charset="0"/>
              </a:rPr>
              <a:t>¿Recuerdas aquella gripe del año pasado que cogiste o que tuvo mamá? Los síntomas son parecidos. Puedes tener fiebre, estar muy cansado y tener tos, quizás te duele la garganta o la cabeza. </a:t>
            </a:r>
          </a:p>
          <a:p>
            <a:r>
              <a:rPr lang="es-CL" b="1" i="1" dirty="0">
                <a:latin typeface="Bodoni MT" pitchFamily="18" charset="0"/>
              </a:rPr>
              <a:t> </a:t>
            </a:r>
          </a:p>
          <a:p>
            <a:r>
              <a:rPr lang="es-CL" b="1" i="1" dirty="0">
                <a:latin typeface="Bodoni MT" pitchFamily="18" charset="0"/>
              </a:rPr>
              <a:t>Es importante que si te encuentras mal se lo expliques a un adulto para que podamos poner remedio.</a:t>
            </a:r>
          </a:p>
          <a:p>
            <a:r>
              <a:rPr lang="es-CL" b="1" i="1" dirty="0">
                <a:latin typeface="Bodoni MT" pitchFamily="18" charset="0"/>
              </a:rPr>
              <a:t> </a:t>
            </a:r>
          </a:p>
          <a:p>
            <a:r>
              <a:rPr lang="es-CL" b="1" i="1" dirty="0">
                <a:latin typeface="Bodoni MT" pitchFamily="18" charset="0"/>
              </a:rPr>
              <a:t>Las personas mayores tienen síntomas más graves y deben tener mucho cuidado porque además pueden tener otros problemas que lo empeoren.</a:t>
            </a:r>
          </a:p>
          <a:p>
            <a:r>
              <a:rPr lang="es-CL" b="1" i="1" dirty="0">
                <a:latin typeface="Bodoni MT" pitchFamily="18" charset="0"/>
              </a:rPr>
              <a:t> </a:t>
            </a:r>
          </a:p>
          <a:p>
            <a:r>
              <a:rPr lang="es-CL" b="1" i="1" dirty="0">
                <a:latin typeface="Bodoni MT" pitchFamily="18" charset="0"/>
              </a:rPr>
              <a:t>De momento no hay ninguna vacuna, pero hay muchos científicos trabajando para que el virus no sea un problema tan grande y aprendamos a curarlo.</a:t>
            </a:r>
          </a:p>
        </p:txBody>
      </p:sp>
      <p:pic>
        <p:nvPicPr>
          <p:cNvPr id="3074" name="Picture 2" descr="Estornudo Vectores, Ilustraciones Y Gráficos - 123R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4617">
            <a:off x="7165524" y="3817186"/>
            <a:ext cx="1842558" cy="184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stornudo con resfriado o alergias - Vick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8681">
            <a:off x="6626237" y="1083533"/>
            <a:ext cx="1688470" cy="179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29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86000" y="260648"/>
            <a:ext cx="4572000" cy="63709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CL" sz="2400" b="1" i="1" dirty="0">
                <a:solidFill>
                  <a:srgbClr val="002060"/>
                </a:solidFill>
              </a:rPr>
              <a:t>¿He hecho algo malo? ¿Estoy castigado?</a:t>
            </a:r>
          </a:p>
          <a:p>
            <a:r>
              <a:rPr lang="es-CL" dirty="0"/>
              <a:t> </a:t>
            </a:r>
          </a:p>
          <a:p>
            <a:r>
              <a:rPr lang="es-CL" b="1" i="1" dirty="0"/>
              <a:t>No has hecho nada malo y esto no es un castigo. Los virus no son culpa tuya ni de nadie. Estamos en casa para ponernos bien y recuperarnos y para no contagiar a nadie más. Tenemos que ser responsables y bondadosos y eso significa no pasarle los virus a las otras personas.</a:t>
            </a:r>
          </a:p>
          <a:p>
            <a:r>
              <a:rPr lang="es-CL" b="1" i="1" dirty="0"/>
              <a:t> </a:t>
            </a:r>
          </a:p>
          <a:p>
            <a:r>
              <a:rPr lang="es-CL" b="1" i="1" dirty="0"/>
              <a:t>Habrás visto a varias personas estos días por la televisión o por la calle que llevan mascarilla. La mascarilla también sirve para no contagiar a los demás. Es como quedarse en casa pero se utiliza más con virus conocidos.</a:t>
            </a:r>
          </a:p>
          <a:p>
            <a:r>
              <a:rPr lang="es-CL" b="1" i="1" dirty="0"/>
              <a:t> </a:t>
            </a:r>
          </a:p>
          <a:p>
            <a:r>
              <a:rPr lang="es-CL" b="1" i="1" dirty="0"/>
              <a:t>Recuerda que aún no tenemos vacuna para el coronavirus pero que hay muchísima gente trabajando y que empiezan a conocer cómo funciona.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1603124" cy="211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Inician pruebas con vacuna contra el coronavirus pero mira cuánto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505" y="3975943"/>
            <a:ext cx="1656184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Pareja joven pensando. adolescentes confundidos, estudiante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489" y="836712"/>
            <a:ext cx="1800200" cy="215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11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548680"/>
            <a:ext cx="8136904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sz="2400" b="1" i="1" dirty="0">
                <a:solidFill>
                  <a:srgbClr val="002060"/>
                </a:solidFill>
              </a:rPr>
              <a:t>¿Cuántos días tendré que estar en casa? ¿Cuándo saldré a jugar ?</a:t>
            </a:r>
          </a:p>
          <a:p>
            <a:r>
              <a:rPr lang="es-CL" dirty="0"/>
              <a:t> </a:t>
            </a:r>
          </a:p>
          <a:p>
            <a:r>
              <a:rPr lang="es-CL" b="1" i="1" dirty="0"/>
              <a:t>Es importante ponerse bien o asegurarse de que no estamos enfermos antes de poder salir de casa. Por lo menos serán 2 o más meses, podemos poner un calendario y escribir cada día lo que iremos haciendo.</a:t>
            </a:r>
          </a:p>
          <a:p>
            <a:r>
              <a:rPr lang="es-CL" b="1" i="1" dirty="0"/>
              <a:t> </a:t>
            </a:r>
          </a:p>
          <a:p>
            <a:r>
              <a:rPr lang="es-CL" b="1" i="1" dirty="0"/>
              <a:t>¿Dónde te gustaría poner el calendario?. También es divertido aprender a llevar una agenda y a cumplir los objetivos diarios. Es importante diferenciar el tiempo de estudio del tiempo libre.</a:t>
            </a:r>
          </a:p>
        </p:txBody>
      </p:sp>
      <p:pic>
        <p:nvPicPr>
          <p:cNvPr id="5122" name="Picture 2" descr="Ilustración de Adolescentes Niños Y Niñas Piensan Y Sueña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134" y="3573016"/>
            <a:ext cx="5659090" cy="288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85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067944" y="830612"/>
            <a:ext cx="4392488" cy="563231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sz="2400" b="1" i="1" dirty="0">
                <a:solidFill>
                  <a:srgbClr val="002060"/>
                </a:solidFill>
              </a:rPr>
              <a:t>¿Quién va a cuidar de mí? ¿Dónde está el resto de la familia?</a:t>
            </a:r>
          </a:p>
          <a:p>
            <a:r>
              <a:rPr lang="es-CL" dirty="0"/>
              <a:t> </a:t>
            </a:r>
          </a:p>
          <a:p>
            <a:r>
              <a:rPr lang="es-CL" b="1" i="1" dirty="0"/>
              <a:t>Todos seguimos cuidando de ti, pero estos días en casa vamos a quedarnos con… (quién corresponda). Los demás tienen que seguir trabajando porque no están enfermos o no han estado cerca de nadie que tuviera el virus.</a:t>
            </a:r>
          </a:p>
          <a:p>
            <a:r>
              <a:rPr lang="es-CL" b="1" i="1" dirty="0"/>
              <a:t> </a:t>
            </a:r>
          </a:p>
          <a:p>
            <a:r>
              <a:rPr lang="es-CL" b="1" i="1" dirty="0"/>
              <a:t>Si quieres, podemos hablar con la familia una vez al día por </a:t>
            </a:r>
            <a:r>
              <a:rPr lang="es-CL" b="1" i="1" dirty="0" err="1"/>
              <a:t>Skype</a:t>
            </a:r>
            <a:r>
              <a:rPr lang="es-CL" b="1" i="1" dirty="0"/>
              <a:t> o por </a:t>
            </a:r>
            <a:r>
              <a:rPr lang="es-CL" b="1" i="1" dirty="0" err="1"/>
              <a:t>WhatsApp</a:t>
            </a:r>
            <a:r>
              <a:rPr lang="es-CL" b="1" i="1" dirty="0"/>
              <a:t> o podemos escribir un email.</a:t>
            </a:r>
          </a:p>
          <a:p>
            <a:r>
              <a:rPr lang="es-CL" b="1" i="1" dirty="0"/>
              <a:t> </a:t>
            </a:r>
          </a:p>
          <a:p>
            <a:r>
              <a:rPr lang="es-CL" b="1" i="1" dirty="0"/>
              <a:t>Además, tienes que saber que hay muchos médicos y científicos que también cuidan de nosotros buscando medicinas y una vacuna para el virus.</a:t>
            </a:r>
          </a:p>
        </p:txBody>
      </p:sp>
      <p:pic>
        <p:nvPicPr>
          <p:cNvPr id="6146" name="Picture 2" descr="El tan ansiado regreso a casa | Wall Street International Magaz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7874">
            <a:off x="877315" y="1237889"/>
            <a:ext cx="2738268" cy="165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consejan a los padres que vigilen las redes sociales de sus hijo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4517">
            <a:off x="827584" y="4212026"/>
            <a:ext cx="2827412" cy="159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18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419872" y="2996952"/>
            <a:ext cx="4572000" cy="35086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CL" sz="2400" b="1" i="1" dirty="0">
                <a:solidFill>
                  <a:srgbClr val="002060"/>
                </a:solidFill>
              </a:rPr>
              <a:t>¿Cuándo podré ver a mis amigos?</a:t>
            </a:r>
          </a:p>
          <a:p>
            <a:r>
              <a:rPr lang="es-CL" dirty="0"/>
              <a:t> </a:t>
            </a:r>
          </a:p>
          <a:p>
            <a:r>
              <a:rPr lang="es-CL" b="1" i="1" dirty="0"/>
              <a:t>No podrás verlos hasta que no salgamos de casa, pero podemos llamarles por teléfono o hacer una video llamada y explicarles algún cuento, o una historia o compartir qué estás sintiendo con ellos.</a:t>
            </a:r>
          </a:p>
          <a:p>
            <a:r>
              <a:rPr lang="es-CL" b="1" i="1" dirty="0"/>
              <a:t> </a:t>
            </a:r>
          </a:p>
          <a:p>
            <a:r>
              <a:rPr lang="es-CL" b="1" i="1" dirty="0"/>
              <a:t>También hay varios juegos y videojuegos online que puedes compartir con tus amigos para jugar con ellos aunque no estéis en la misma habitación.</a:t>
            </a:r>
          </a:p>
        </p:txBody>
      </p:sp>
      <p:pic>
        <p:nvPicPr>
          <p:cNvPr id="7170" name="Picture 2" descr="Amigos Adolescentes: Imágenes, fotos de stock y vector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7745">
            <a:off x="4737253" y="515850"/>
            <a:ext cx="2946598" cy="225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dicción a los videojuegos ahora es un desorden de comportamiento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7254">
            <a:off x="899443" y="1050286"/>
            <a:ext cx="2318453" cy="178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0961">
            <a:off x="419437" y="4149080"/>
            <a:ext cx="2639994" cy="19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32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548680"/>
            <a:ext cx="6174432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sz="2400" b="1" i="1" dirty="0">
                <a:solidFill>
                  <a:srgbClr val="002060"/>
                </a:solidFill>
              </a:rPr>
              <a:t>¿Qué pasará con el colegio y mis profesores?</a:t>
            </a:r>
          </a:p>
          <a:p>
            <a:r>
              <a:rPr lang="es-CL" dirty="0"/>
              <a:t> </a:t>
            </a:r>
          </a:p>
          <a:p>
            <a:r>
              <a:rPr lang="es-CL" b="1" i="1" dirty="0"/>
              <a:t>De momento no vas a ir al colegio y tus profesores están también en su casa, igual que nosotros. Seguiremos haciendo deberes estos días y no te preocupes cuando vuelvas. Los profesores te explicarán cuándo haréis los trabajos o exámenes.</a:t>
            </a:r>
          </a:p>
          <a:p>
            <a:r>
              <a:rPr lang="es-CL" b="1" i="1" dirty="0"/>
              <a:t> </a:t>
            </a:r>
          </a:p>
          <a:p>
            <a:r>
              <a:rPr lang="es-CL" b="1" i="1" dirty="0"/>
              <a:t>Ahora lo importante es ponerse bien y no contagiar a nadie.</a:t>
            </a:r>
          </a:p>
        </p:txBody>
      </p:sp>
      <p:pic>
        <p:nvPicPr>
          <p:cNvPr id="8194" name="Picture 2" descr="MIME - Ministerio de Educación de Ch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4546630" cy="285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scuela Ecuador Tomé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54896"/>
            <a:ext cx="2987824" cy="243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idáctica General 2LP: LOS TEXTOS ESCOLARES, PODEROSO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984" y="836712"/>
            <a:ext cx="199791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54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52820" y="260648"/>
            <a:ext cx="4572000" cy="60939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CL" sz="2400" b="1" i="1" dirty="0">
                <a:solidFill>
                  <a:srgbClr val="002060"/>
                </a:solidFill>
              </a:rPr>
              <a:t>¿Es muy malo el virus? ¿Es peligroso el virus?</a:t>
            </a:r>
          </a:p>
          <a:p>
            <a:r>
              <a:rPr lang="es-CL" dirty="0"/>
              <a:t> </a:t>
            </a:r>
          </a:p>
          <a:p>
            <a:r>
              <a:rPr lang="es-CL" b="1" i="1" dirty="0"/>
              <a:t>Es peligroso si estás en contacto con una persona enferma, pero es cierto que la mayoría de veces los síntomas son leves sobre todo en los niños. </a:t>
            </a:r>
          </a:p>
          <a:p>
            <a:endParaRPr lang="es-CL" b="1" i="1" dirty="0"/>
          </a:p>
          <a:p>
            <a:r>
              <a:rPr lang="es-CL" b="1" i="1" dirty="0"/>
              <a:t>Es importante que te cuides para estar sano, y no solo ahora, siempre. Debes lavarte las manos con agua y jabón después de ir al baño o utilizar el transporte público. Si te sientes mal debes explicárselo a un adulto y seguir siempre los consejos del médico.</a:t>
            </a:r>
          </a:p>
          <a:p>
            <a:r>
              <a:rPr lang="es-CL" b="1" i="1" dirty="0"/>
              <a:t> </a:t>
            </a:r>
          </a:p>
          <a:p>
            <a:r>
              <a:rPr lang="es-CL" b="1" i="1" dirty="0"/>
              <a:t>Es normal sentirse preocupado o asustado, pero debes saber que los adultos somos los responsables de gestionar y mejorar esta situación, tú debes ocuparte de ser responsable de tus cosas y de preguntar sobre los rumores que te asusten.</a:t>
            </a:r>
          </a:p>
        </p:txBody>
      </p:sp>
      <p:pic>
        <p:nvPicPr>
          <p:cNvPr id="9218" name="Picture 2" descr="Agua y jabón contra el coronavirus - Volvamos a la fue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38789" y="2722189"/>
            <a:ext cx="3768353" cy="161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oronavirus Bebidas calientes y otros mitos del Coronavirus - AS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67022"/>
            <a:ext cx="1631682" cy="176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38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1268760"/>
            <a:ext cx="4572000" cy="470898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CL" sz="2400" b="1" i="1" dirty="0">
                <a:solidFill>
                  <a:srgbClr val="002060"/>
                </a:solidFill>
              </a:rPr>
              <a:t>¿Y si muere alguien que yo conozca?</a:t>
            </a:r>
          </a:p>
          <a:p>
            <a:r>
              <a:rPr lang="es-CL" dirty="0"/>
              <a:t> </a:t>
            </a:r>
          </a:p>
          <a:p>
            <a:r>
              <a:rPr lang="es-CL" b="1" i="1" dirty="0"/>
              <a:t>Los médicos y los profesionales sanitarios están poniendo mucho esfuerzo y horas de trabajo para impedir que la gente muera por este virus. Son muchos y están trabajando muy bien. A pesar de ello, a veces las personas se ponen muy, muy, muy enfermas porque ya son muy mayores o porque tienen otras enfermedades y entonces pueden morir.</a:t>
            </a:r>
          </a:p>
          <a:p>
            <a:r>
              <a:rPr lang="es-CL" b="1" i="1" dirty="0"/>
              <a:t> </a:t>
            </a:r>
          </a:p>
          <a:p>
            <a:r>
              <a:rPr lang="es-CL" b="1" i="1" dirty="0"/>
              <a:t>Cuando alguien muere nos ponemos tristes, tanto los niños ,jóvenes como los adultos, y en ese caso aprenderemos juntos cómo superar la tristeza.</a:t>
            </a:r>
          </a:p>
        </p:txBody>
      </p:sp>
      <p:pic>
        <p:nvPicPr>
          <p:cNvPr id="10242" name="Picture 2" descr="Coronavirus | Covid-19 | Argentina | Confirman primera muerte po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6672"/>
            <a:ext cx="3456384" cy="222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ómo afrontar la tristeza antes de que se convierta en depresió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23249"/>
            <a:ext cx="3392644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71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860</Words>
  <Application>Microsoft Office PowerPoint</Application>
  <PresentationFormat>Presentación en pantalla (4:3)</PresentationFormat>
  <Paragraphs>57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Agency FB</vt:lpstr>
      <vt:lpstr>Aharoni</vt:lpstr>
      <vt:lpstr>Arial</vt:lpstr>
      <vt:lpstr>Bodoni MT</vt:lpstr>
      <vt:lpstr>Calibri</vt:lpstr>
      <vt:lpstr>Tema de Office</vt:lpstr>
      <vt:lpstr>1_Tema de Office</vt:lpstr>
      <vt:lpstr>LICEO REPÚBLICA DEL ECUADOR TOMÉ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Juan Cuadra</cp:lastModifiedBy>
  <cp:revision>10</cp:revision>
  <dcterms:created xsi:type="dcterms:W3CDTF">2020-05-02T23:04:44Z</dcterms:created>
  <dcterms:modified xsi:type="dcterms:W3CDTF">2020-05-03T05:22:59Z</dcterms:modified>
</cp:coreProperties>
</file>